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C64C5-1F9E-9CF6-C5FA-62BA00A0E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2700DA-823B-5E00-AE2E-E91896A4C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C1CC4-3BAB-8D92-4E00-261B8219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5D53AE-99D6-0E6D-038B-2477D311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AFDE6-0F43-5DF7-BB01-2ADA16C1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85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F2C17-A010-CFAA-EB92-EB85FF31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A3658-6FCE-2C4A-0CBC-B18D3D1FE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3F3F81-2D14-3B88-6FE8-10AD6FB9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9714A-DE70-AE72-AD00-191E6993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51A383-9D21-AE5E-9885-88E12192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14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B7DED0-57CE-CA3C-A431-91162D008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A2CAB3-8855-346E-9205-F642BE1F7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7FDF8-AF84-D680-60F9-B25A2CCA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4099D-E904-DFD9-B982-5D9FC2D5A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5ABA0-139E-2BB2-F4B5-1572ECBC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6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B2690-4063-4CDB-494C-E5CBD7E4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17D518-D535-5FDD-4688-9C94F52B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F8C91-3533-9F12-BC6B-E6D08DBD0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FFA91-3ACE-7227-8674-B21E5524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AA2483-1BDB-5CEA-FE80-BD759BAE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0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0A630-5FC7-E2D2-C5C8-7A7CBC31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EEC29-58D6-C76D-6478-E2E352E9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EF477-7BB5-9DD5-53BB-2D36EDF4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AD69D-470F-47C1-9ED2-8640567A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8D10-D9D4-284A-EA84-06E2D816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E7B6E-C1D4-2DF6-B9F0-10199BC7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907AF-77A1-CF72-85D1-C9DF8B3F1C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C59CD6-3887-7DE3-DDFD-609D7BA8A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C4FB10-7887-116A-6EF7-042C6D38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79EE0B-9004-DA93-F5AC-89F3EBDE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FD095-5E38-09C3-9D2B-E28236C6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6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3092C-BAA3-8407-A645-5742B3A1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7884DE-AC7E-E7D2-E65E-6D045723E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297DCE-67DC-CEA7-AA21-C80F87B44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42B45C-8A64-8964-0A3A-7CD98818C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9956D-37C1-66C4-7E1D-E6210DB1C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38694C-85A7-47E1-2F66-236468CE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5090B2-CD7A-CF03-EBFE-AB7FC3B0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8E9E05-735D-D6D7-FE4E-6004DE863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14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1EA47-A410-6634-7E2A-A4B54C6A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69BAF-263A-DBCF-CEB4-DD4720A4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780703-E6B2-E054-0A90-F6664F18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CAAFA8-B445-F94C-163F-FBBC1758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5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7D185B-40F9-2032-FB09-7D49DD3D3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5C1239-1BCE-B97F-5736-9A49B3F2F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BDA9E7-D527-2AA0-791E-953CF0AE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3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B2F0A-625E-64BD-14D7-3C3B81AED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A231C-4758-7823-F547-EFC645F6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9C6CCD-0F5C-1672-18CF-B4C473B6E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5920A4-50F1-4C9E-DDE9-3AFC02EB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22E754-2FB4-43B2-09DE-5935AC61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FC390C-8480-1C93-B63C-C113D8BF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76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81034-3244-5CD5-7BD5-8C6060A4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76CE93-0465-D93F-4593-7DE928E40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896789-F499-08F5-4039-94201B348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72555-C013-483A-658B-447C9259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F98C46-CECF-87B7-523A-C539153C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B4100A-AACF-4D17-7506-E0A57E46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7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4A6FE6-9A17-9B98-3385-760472C9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E5BA6-856C-C3D4-1321-BB33A1F8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072EE-E143-9A9A-284C-ED67DC4D0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9F86C-4782-486E-B957-6BD83470A510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738A5-205B-BB6B-390D-71361069A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CFDC9-B78E-A7DB-85EE-524C60A9E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D6377-FC13-48F2-87C9-B48FAE526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06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DE205-8624-54D3-8D4B-FF9D22D1E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06902E-8C56-1C93-89DD-BF3A7C4A64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6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63BF7-A012-93AF-4F05-130483C5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Frank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C4CC5AF-B5D1-E115-8D97-B82133324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0" t="27091" r="32551" b="25090"/>
          <a:stretch/>
        </p:blipFill>
        <p:spPr>
          <a:xfrm>
            <a:off x="746448" y="1558212"/>
            <a:ext cx="4376057" cy="378240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B06F46-F075-4AF7-AA95-02A38C00EF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9796" r="12908" b="35051"/>
          <a:stretch/>
        </p:blipFill>
        <p:spPr>
          <a:xfrm>
            <a:off x="5234167" y="1931437"/>
            <a:ext cx="6839646" cy="2668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F9C30-4884-7640-E4BD-4A1D64917F14}"/>
              </a:ext>
            </a:extLst>
          </p:cNvPr>
          <p:cNvSpPr txBox="1"/>
          <p:nvPr/>
        </p:nvSpPr>
        <p:spPr>
          <a:xfrm>
            <a:off x="6344816" y="4945224"/>
            <a:ext cx="337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samp</a:t>
            </a:r>
            <a:r>
              <a:rPr lang="en-US" altLang="ko-KR" dirty="0"/>
              <a:t> rate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samp_freq</a:t>
            </a:r>
            <a:r>
              <a:rPr lang="en-US" altLang="ko-KR" dirty="0"/>
              <a:t> x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7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9CC9F-B3A6-1A86-1C0A-76230148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LFM </a:t>
            </a:r>
            <a:r>
              <a:rPr lang="ko-KR" altLang="en-US" dirty="0"/>
              <a:t>파형 </a:t>
            </a:r>
            <a:r>
              <a:rPr lang="en-US" altLang="ko-KR" dirty="0"/>
              <a:t>frequency </a:t>
            </a:r>
            <a:r>
              <a:rPr lang="ko-KR" altLang="en-US" dirty="0"/>
              <a:t>조절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12A734-3DC5-9CE4-36D1-14D990E3B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9" t="26662" r="32310" b="24233"/>
          <a:stretch/>
        </p:blipFill>
        <p:spPr>
          <a:xfrm>
            <a:off x="838200" y="1476083"/>
            <a:ext cx="5495730" cy="48219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FA75E-47EA-544F-DA65-170A5AC78461}"/>
              </a:ext>
            </a:extLst>
          </p:cNvPr>
          <p:cNvSpPr txBox="1"/>
          <p:nvPr/>
        </p:nvSpPr>
        <p:spPr>
          <a:xfrm>
            <a:off x="6690049" y="1690688"/>
            <a:ext cx="434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Num_item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20,</a:t>
            </a:r>
            <a:r>
              <a:rPr lang="ko-KR" altLang="en-US" dirty="0"/>
              <a:t> </a:t>
            </a:r>
            <a:r>
              <a:rPr lang="en-US" altLang="ko-KR" dirty="0"/>
              <a:t>30,</a:t>
            </a:r>
            <a:r>
              <a:rPr lang="ko-KR" altLang="en-US" dirty="0"/>
              <a:t> </a:t>
            </a:r>
            <a:r>
              <a:rPr lang="en-US" altLang="ko-KR" dirty="0"/>
              <a:t>40,</a:t>
            </a:r>
            <a:r>
              <a:rPr lang="ko-KR" altLang="en-US" dirty="0"/>
              <a:t> </a:t>
            </a:r>
            <a:r>
              <a:rPr lang="en-US" altLang="ko-KR" dirty="0"/>
              <a:t>50,</a:t>
            </a:r>
            <a:r>
              <a:rPr lang="ko-KR" altLang="en-US" dirty="0"/>
              <a:t> </a:t>
            </a:r>
            <a:r>
              <a:rPr lang="en-US" altLang="ko-KR" dirty="0"/>
              <a:t>…, 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61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3F4661-25E9-DE99-060B-9B1B120A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0" t="16054" r="21097" b="22041"/>
          <a:stretch/>
        </p:blipFill>
        <p:spPr>
          <a:xfrm>
            <a:off x="1" y="1"/>
            <a:ext cx="4142792" cy="2196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6464F0-8F37-F363-4DE3-ABBFFC84F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0" t="16326" r="21250" b="22177"/>
          <a:stretch/>
        </p:blipFill>
        <p:spPr>
          <a:xfrm>
            <a:off x="-1" y="2206855"/>
            <a:ext cx="4160568" cy="21969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CD6942-BC13-F93C-15FE-514DA9AB2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3" t="16190" r="21327" b="21632"/>
          <a:stretch/>
        </p:blipFill>
        <p:spPr>
          <a:xfrm>
            <a:off x="0" y="4413709"/>
            <a:ext cx="4160567" cy="2221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574BB7-6978-AFC6-CB84-AE906981B3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3" t="16190" r="21327" b="21905"/>
          <a:stretch/>
        </p:blipFill>
        <p:spPr>
          <a:xfrm>
            <a:off x="4142793" y="-15336"/>
            <a:ext cx="4133137" cy="21969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F32AD2-164C-E104-29CF-332506F88A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7" t="16054" r="21326" b="21633"/>
          <a:stretch/>
        </p:blipFill>
        <p:spPr>
          <a:xfrm>
            <a:off x="4142793" y="2206855"/>
            <a:ext cx="4133137" cy="22088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EBA188-00A6-1AB9-8782-3A7B63C605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t="16326" r="21250" b="21769"/>
          <a:stretch/>
        </p:blipFill>
        <p:spPr>
          <a:xfrm>
            <a:off x="4142793" y="4403791"/>
            <a:ext cx="4160567" cy="22012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130E69-5191-5003-40A5-D10DA69B77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3" t="15782" r="21403" b="21905"/>
          <a:stretch/>
        </p:blipFill>
        <p:spPr>
          <a:xfrm>
            <a:off x="8082715" y="-9713"/>
            <a:ext cx="4109285" cy="22012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3427CF-B2FE-95BC-5551-B41BE39CBC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8" t="15964" r="21291" b="21847"/>
          <a:stretch/>
        </p:blipFill>
        <p:spPr>
          <a:xfrm>
            <a:off x="7959012" y="2181600"/>
            <a:ext cx="4232987" cy="22575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94C2B71-D58B-A0EE-637C-C8F0EAF527B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6" t="16190" r="21403" b="22177"/>
          <a:stretch/>
        </p:blipFill>
        <p:spPr>
          <a:xfrm>
            <a:off x="7949979" y="4388454"/>
            <a:ext cx="4251052" cy="22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8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2098B-39A8-BD1C-B822-97CA932F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Barker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9246A1-8B65-2FD2-E162-977CE505D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0" t="26448" r="32430" b="24876"/>
          <a:stretch/>
        </p:blipFill>
        <p:spPr>
          <a:xfrm>
            <a:off x="429208" y="1548882"/>
            <a:ext cx="4879910" cy="427698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5E45DC-5DC8-EEB0-18FE-88ABE5BC2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3" t="26667" r="32806" b="24490"/>
          <a:stretch/>
        </p:blipFill>
        <p:spPr>
          <a:xfrm>
            <a:off x="5449077" y="1548882"/>
            <a:ext cx="4879909" cy="43149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648572-EEEA-7370-51EB-CF68D955FE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5" t="26803" r="32577" b="53868"/>
          <a:stretch/>
        </p:blipFill>
        <p:spPr>
          <a:xfrm>
            <a:off x="7528249" y="2766218"/>
            <a:ext cx="382555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6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BB15D3-B358-A480-4438-BA2522BBE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13582" r="18800" b="36456"/>
          <a:stretch/>
        </p:blipFill>
        <p:spPr>
          <a:xfrm>
            <a:off x="0" y="0"/>
            <a:ext cx="6449009" cy="252540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926EB4-1160-2324-5592-0D6FB8ADE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17143" r="18801" b="33333"/>
          <a:stretch/>
        </p:blipFill>
        <p:spPr>
          <a:xfrm>
            <a:off x="-1" y="2310805"/>
            <a:ext cx="6449009" cy="2510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534BE9-21DD-423A-C960-4000E5CA1C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t="17279" r="18800" b="33878"/>
          <a:stretch/>
        </p:blipFill>
        <p:spPr>
          <a:xfrm>
            <a:off x="0" y="4664018"/>
            <a:ext cx="6449008" cy="2468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E5A2B5-57B1-F1B5-8890-23995DB980F9}"/>
              </a:ext>
            </a:extLst>
          </p:cNvPr>
          <p:cNvSpPr txBox="1"/>
          <p:nvPr/>
        </p:nvSpPr>
        <p:spPr>
          <a:xfrm>
            <a:off x="6951306" y="643812"/>
            <a:ext cx="40121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Interp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interp</a:t>
            </a:r>
            <a:r>
              <a:rPr lang="en-US" altLang="ko-KR" dirty="0"/>
              <a:t>= = 8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Interp</a:t>
            </a:r>
            <a:r>
              <a:rPr lang="en-US" altLang="ko-KR" dirty="0"/>
              <a:t> = 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52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FCEB84-865C-807E-4D08-C8B62AD2E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1" t="16871" r="18724" b="33742"/>
          <a:stretch/>
        </p:blipFill>
        <p:spPr>
          <a:xfrm>
            <a:off x="0" y="-4665"/>
            <a:ext cx="8752114" cy="33870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6B8CDD-871B-51B0-78DF-2E41CC994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t="16462" r="18800" b="34150"/>
          <a:stretch/>
        </p:blipFill>
        <p:spPr>
          <a:xfrm>
            <a:off x="-1" y="3382347"/>
            <a:ext cx="8752115" cy="3387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BB794-2480-FB0A-5672-F8B0CAF76B10}"/>
              </a:ext>
            </a:extLst>
          </p:cNvPr>
          <p:cNvSpPr txBox="1"/>
          <p:nvPr/>
        </p:nvSpPr>
        <p:spPr>
          <a:xfrm>
            <a:off x="9032033" y="485192"/>
            <a:ext cx="28551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Code_length</a:t>
            </a:r>
            <a:r>
              <a:rPr lang="en-US" altLang="ko-KR" dirty="0"/>
              <a:t> = 2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Code_length</a:t>
            </a:r>
            <a:r>
              <a:rPr lang="en-US" altLang="ko-KR" dirty="0"/>
              <a:t> =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23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58BB794-2480-FB0A-5672-F8B0CAF76B10}"/>
              </a:ext>
            </a:extLst>
          </p:cNvPr>
          <p:cNvSpPr txBox="1"/>
          <p:nvPr/>
        </p:nvSpPr>
        <p:spPr>
          <a:xfrm>
            <a:off x="9032033" y="485192"/>
            <a:ext cx="28551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Code_length</a:t>
            </a:r>
            <a:r>
              <a:rPr lang="en-US" altLang="ko-KR" dirty="0"/>
              <a:t> = 5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Code_length</a:t>
            </a:r>
            <a:r>
              <a:rPr lang="en-US" altLang="ko-KR" dirty="0"/>
              <a:t> = 7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5955AA-ABCB-4A36-FA92-603B28175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6" t="16735" r="18648" b="33877"/>
          <a:stretch/>
        </p:blipFill>
        <p:spPr>
          <a:xfrm>
            <a:off x="0" y="0"/>
            <a:ext cx="8752115" cy="33870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840236-631F-FCAB-E459-E1E477494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16871" r="18572" b="33742"/>
          <a:stretch/>
        </p:blipFill>
        <p:spPr>
          <a:xfrm>
            <a:off x="-1" y="3387014"/>
            <a:ext cx="8752115" cy="338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4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58BB794-2480-FB0A-5672-F8B0CAF76B10}"/>
              </a:ext>
            </a:extLst>
          </p:cNvPr>
          <p:cNvSpPr txBox="1"/>
          <p:nvPr/>
        </p:nvSpPr>
        <p:spPr>
          <a:xfrm>
            <a:off x="9032033" y="485192"/>
            <a:ext cx="28551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Code_length</a:t>
            </a:r>
            <a:r>
              <a:rPr lang="en-US" altLang="ko-KR" dirty="0"/>
              <a:t> = 11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Code_length</a:t>
            </a:r>
            <a:r>
              <a:rPr lang="en-US" altLang="ko-KR" dirty="0"/>
              <a:t> = 13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E735D-4CF0-8378-0252-A49429306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16870" r="19107" b="33334"/>
          <a:stretch/>
        </p:blipFill>
        <p:spPr>
          <a:xfrm>
            <a:off x="0" y="13996"/>
            <a:ext cx="8714793" cy="3415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EB9153-A5EF-CC8C-D9DE-09E72C349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14830" r="16199" b="35374"/>
          <a:stretch/>
        </p:blipFill>
        <p:spPr>
          <a:xfrm>
            <a:off x="-1" y="3442996"/>
            <a:ext cx="8714794" cy="34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3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5F69E-A53A-9931-222C-A2F6BC41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Costas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303138-A82D-44D5-E8C7-AFD53A501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9" t="26663" r="32912" b="24662"/>
          <a:stretch/>
        </p:blipFill>
        <p:spPr>
          <a:xfrm>
            <a:off x="838200" y="1690687"/>
            <a:ext cx="4545563" cy="403063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FB8EDF-C835-BF13-9099-F45B32646C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1" t="19456" r="16887" b="28707"/>
          <a:stretch/>
        </p:blipFill>
        <p:spPr>
          <a:xfrm>
            <a:off x="6247592" y="737119"/>
            <a:ext cx="5944408" cy="2519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142679-352C-4C90-DC27-EE72DB151D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8" t="19592" r="16811" b="28435"/>
          <a:stretch/>
        </p:blipFill>
        <p:spPr>
          <a:xfrm>
            <a:off x="6263153" y="3429000"/>
            <a:ext cx="5928847" cy="25192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8CA7E7-377D-BD5B-7E4C-47E6EFE5EB2B}"/>
              </a:ext>
            </a:extLst>
          </p:cNvPr>
          <p:cNvSpPr/>
          <p:nvPr/>
        </p:nvSpPr>
        <p:spPr>
          <a:xfrm>
            <a:off x="1922106" y="2425959"/>
            <a:ext cx="765110" cy="289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28BF3B-71D9-AF9C-37C8-8A99AD4D8AF4}"/>
              </a:ext>
            </a:extLst>
          </p:cNvPr>
          <p:cNvSpPr txBox="1"/>
          <p:nvPr/>
        </p:nvSpPr>
        <p:spPr>
          <a:xfrm>
            <a:off x="2332653" y="2724537"/>
            <a:ext cx="85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조절</a:t>
            </a:r>
          </a:p>
        </p:txBody>
      </p:sp>
    </p:spTree>
    <p:extLst>
      <p:ext uri="{BB962C8B-B14F-4D97-AF65-F5344CB8AC3E}">
        <p14:creationId xmlns:p14="http://schemas.microsoft.com/office/powerpoint/2010/main" val="24257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70</Words>
  <Application>Microsoft Office PowerPoint</Application>
  <PresentationFormat>와이드스크린</PresentationFormat>
  <Paragraphs>63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LFM 파형 frequency 조절</vt:lpstr>
      <vt:lpstr>PowerPoint 프레젠테이션</vt:lpstr>
      <vt:lpstr>Barker </vt:lpstr>
      <vt:lpstr>PowerPoint 프레젠테이션</vt:lpstr>
      <vt:lpstr>PowerPoint 프레젠테이션</vt:lpstr>
      <vt:lpstr>PowerPoint 프레젠테이션</vt:lpstr>
      <vt:lpstr>PowerPoint 프레젠테이션</vt:lpstr>
      <vt:lpstr>Costas</vt:lpstr>
      <vt:lpstr>Frank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연우</dc:creator>
  <cp:lastModifiedBy>이 연우</cp:lastModifiedBy>
  <cp:revision>2</cp:revision>
  <dcterms:created xsi:type="dcterms:W3CDTF">2022-08-23T03:38:09Z</dcterms:created>
  <dcterms:modified xsi:type="dcterms:W3CDTF">2022-08-23T03:47:52Z</dcterms:modified>
</cp:coreProperties>
</file>